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2A78C37-582F-4A45-B51F-0CFB14EA1F3C}" type="datetimeFigureOut">
              <a:rPr lang="en-US" smtClean="0"/>
              <a:t>3/16/2017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AB89A94-CC06-460F-AC0D-0DD7E7BB7FE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78C37-582F-4A45-B51F-0CFB14EA1F3C}" type="datetimeFigureOut">
              <a:rPr lang="en-US" smtClean="0"/>
              <a:t>3/16/2017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B89A94-CC06-460F-AC0D-0DD7E7BB7FE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2A78C37-582F-4A45-B51F-0CFB14EA1F3C}" type="datetimeFigureOut">
              <a:rPr lang="en-US" smtClean="0"/>
              <a:t>3/16/2017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AB89A94-CC06-460F-AC0D-0DD7E7BB7FE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78C37-582F-4A45-B51F-0CFB14EA1F3C}" type="datetimeFigureOut">
              <a:rPr lang="en-US" smtClean="0"/>
              <a:t>3/16/2017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B89A94-CC06-460F-AC0D-0DD7E7BB7FE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2A78C37-582F-4A45-B51F-0CFB14EA1F3C}" type="datetimeFigureOut">
              <a:rPr lang="en-US" smtClean="0"/>
              <a:t>3/16/2017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AB89A94-CC06-460F-AC0D-0DD7E7BB7FE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78C37-582F-4A45-B51F-0CFB14EA1F3C}" type="datetimeFigureOut">
              <a:rPr lang="en-US" smtClean="0"/>
              <a:t>3/16/2017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B89A94-CC06-460F-AC0D-0DD7E7BB7FE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78C37-582F-4A45-B51F-0CFB14EA1F3C}" type="datetimeFigureOut">
              <a:rPr lang="en-US" smtClean="0"/>
              <a:t>3/16/2017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B89A94-CC06-460F-AC0D-0DD7E7BB7FE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78C37-582F-4A45-B51F-0CFB14EA1F3C}" type="datetimeFigureOut">
              <a:rPr lang="en-US" smtClean="0"/>
              <a:t>3/16/2017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B89A94-CC06-460F-AC0D-0DD7E7BB7FE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2A78C37-582F-4A45-B51F-0CFB14EA1F3C}" type="datetimeFigureOut">
              <a:rPr lang="en-US" smtClean="0"/>
              <a:t>3/16/2017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B89A94-CC06-460F-AC0D-0DD7E7BB7FE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78C37-582F-4A45-B51F-0CFB14EA1F3C}" type="datetimeFigureOut">
              <a:rPr lang="en-US" smtClean="0"/>
              <a:t>3/16/2017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B89A94-CC06-460F-AC0D-0DD7E7BB7FE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78C37-582F-4A45-B51F-0CFB14EA1F3C}" type="datetimeFigureOut">
              <a:rPr lang="en-US" smtClean="0"/>
              <a:t>3/16/2017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B89A94-CC06-460F-AC0D-0DD7E7BB7FEA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2A78C37-582F-4A45-B51F-0CFB14EA1F3C}" type="datetimeFigureOut">
              <a:rPr lang="en-US" smtClean="0"/>
              <a:t>3/16/2017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AB89A94-CC06-460F-AC0D-0DD7E7BB7FE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895336"/>
          </a:xfrm>
        </p:spPr>
        <p:txBody>
          <a:bodyPr/>
          <a:lstStyle/>
          <a:p>
            <a:r>
              <a:rPr lang="en-IN" dirty="0" smtClean="0"/>
              <a:t>Toptech Program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6050" y="2143116"/>
            <a:ext cx="6143668" cy="4500594"/>
          </a:xfrm>
        </p:spPr>
        <p:txBody>
          <a:bodyPr>
            <a:normAutofit/>
          </a:bodyPr>
          <a:lstStyle/>
          <a:p>
            <a:pPr algn="ctr"/>
            <a:r>
              <a:rPr lang="en-IN" sz="3200" dirty="0" smtClean="0"/>
              <a:t>“Accelerating Innovation - A Systematic Approach to Drive Patentable and Profitable Ideas for Leaders Technologists”</a:t>
            </a:r>
          </a:p>
          <a:p>
            <a:pPr algn="ctr"/>
            <a:endParaRPr lang="en-IN" sz="3200" dirty="0" smtClean="0"/>
          </a:p>
          <a:p>
            <a:pPr algn="ctr"/>
            <a:endParaRPr lang="en-IN" sz="3200" dirty="0" smtClean="0"/>
          </a:p>
          <a:p>
            <a:pPr algn="just"/>
            <a:r>
              <a:rPr lang="en-IN" sz="2000" dirty="0" smtClean="0"/>
              <a:t>Date   : 31</a:t>
            </a:r>
            <a:r>
              <a:rPr lang="en-IN" sz="2000" baseline="30000" dirty="0" smtClean="0"/>
              <a:t>st</a:t>
            </a:r>
            <a:r>
              <a:rPr lang="en-IN" sz="2000" dirty="0" smtClean="0"/>
              <a:t> March &amp; 1</a:t>
            </a:r>
            <a:r>
              <a:rPr lang="en-IN" sz="2000" baseline="30000" dirty="0" smtClean="0"/>
              <a:t>st</a:t>
            </a:r>
            <a:r>
              <a:rPr lang="en-IN" sz="2000" dirty="0" smtClean="0"/>
              <a:t> April 2017</a:t>
            </a:r>
          </a:p>
          <a:p>
            <a:pPr algn="just"/>
            <a:r>
              <a:rPr lang="en-IN" sz="2000" dirty="0" smtClean="0"/>
              <a:t>Venue : Hotel </a:t>
            </a:r>
            <a:r>
              <a:rPr lang="en-IN" sz="2000" dirty="0" err="1" smtClean="0"/>
              <a:t>Ambica</a:t>
            </a:r>
            <a:r>
              <a:rPr lang="en-IN" sz="2000" dirty="0" smtClean="0"/>
              <a:t> </a:t>
            </a:r>
            <a:r>
              <a:rPr lang="en-IN" sz="2000" dirty="0" err="1" smtClean="0"/>
              <a:t>Empire,Vadapalani</a:t>
            </a:r>
            <a:r>
              <a:rPr lang="en-IN" sz="2000" dirty="0" smtClean="0"/>
              <a:t>,</a:t>
            </a:r>
          </a:p>
          <a:p>
            <a:pPr algn="just"/>
            <a:r>
              <a:rPr lang="en-IN" sz="2000" dirty="0" smtClean="0"/>
              <a:t>            Chennai.</a:t>
            </a:r>
            <a:endParaRPr lang="en-IN" sz="20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0" y="1571612"/>
            <a:ext cx="264317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FACILITATORS:</a:t>
            </a:r>
          </a:p>
          <a:p>
            <a:endParaRPr lang="en-IN" dirty="0" smtClean="0"/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Mr. Arun </a:t>
            </a:r>
            <a:r>
              <a:rPr lang="en-IN" dirty="0" err="1" smtClean="0"/>
              <a:t>Bhardwaj</a:t>
            </a:r>
            <a:r>
              <a:rPr lang="en-IN" dirty="0" smtClean="0"/>
              <a:t>.</a:t>
            </a:r>
          </a:p>
          <a:p>
            <a:r>
              <a:rPr lang="en-IN" sz="1200" dirty="0"/>
              <a:t>Principal, Innovation Leadership Practice</a:t>
            </a:r>
            <a:r>
              <a:rPr lang="en-IN" sz="1200" dirty="0" smtClean="0"/>
              <a:t>.</a:t>
            </a:r>
          </a:p>
          <a:p>
            <a:pPr>
              <a:buFont typeface="Wingdings" pitchFamily="2" charset="2"/>
              <a:buChar char="v"/>
            </a:pPr>
            <a:endParaRPr lang="en-IN" sz="1200" dirty="0" smtClean="0"/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Mr. </a:t>
            </a:r>
            <a:r>
              <a:rPr lang="en-IN" dirty="0" err="1" smtClean="0"/>
              <a:t>Rakesh</a:t>
            </a:r>
            <a:r>
              <a:rPr lang="en-IN" dirty="0" smtClean="0"/>
              <a:t> </a:t>
            </a:r>
            <a:r>
              <a:rPr lang="en-IN" dirty="0" err="1" smtClean="0"/>
              <a:t>Babu</a:t>
            </a:r>
            <a:r>
              <a:rPr lang="en-IN" dirty="0" smtClean="0"/>
              <a:t> K.L.</a:t>
            </a:r>
          </a:p>
          <a:p>
            <a:r>
              <a:rPr lang="en-IN" sz="1200" dirty="0"/>
              <a:t>Director &amp; Principal </a:t>
            </a:r>
            <a:r>
              <a:rPr lang="en-IN" sz="1200" dirty="0" smtClean="0"/>
              <a:t>– Functional</a:t>
            </a:r>
          </a:p>
          <a:p>
            <a:r>
              <a:rPr lang="en-IN" sz="1200" dirty="0" smtClean="0"/>
              <a:t>Innovation </a:t>
            </a:r>
            <a:r>
              <a:rPr lang="en-IN" sz="1200" dirty="0"/>
              <a:t>Practice.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</TotalTime>
  <Words>33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Toptech Program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Toptech Program</dc:title>
  <dc:creator>SAE</dc:creator>
  <cp:lastModifiedBy>SAE</cp:lastModifiedBy>
  <cp:revision>3</cp:revision>
  <dcterms:created xsi:type="dcterms:W3CDTF">2017-03-16T10:26:44Z</dcterms:created>
  <dcterms:modified xsi:type="dcterms:W3CDTF">2017-03-16T10:48:35Z</dcterms:modified>
</cp:coreProperties>
</file>